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embeddedFontLs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19A269-71B0-4856-80BF-25FA12CDD466}">
  <a:tblStyle styleId="{7D19A269-71B0-4856-80BF-25FA12CDD466}"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a:tcStyle>
        <a:fill>
          <a:solidFill>
            <a:srgbClr val="F3CCCB"/>
          </a:solidFill>
        </a:fill>
      </a:tcStyle>
    </a:band1H>
    <a:band2H>
      <a:tcTxStyle/>
    </a:band2H>
    <a:band1V>
      <a:tcTxStyle/>
      <a:tcStyle>
        <a:fill>
          <a:solidFill>
            <a:srgbClr val="F3CCCB"/>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CenturyGothic-bold.fntdata"/><Relationship Id="rId21" Type="http://schemas.openxmlformats.org/officeDocument/2006/relationships/slide" Target="slides/slide16.xml"/><Relationship Id="rId43" Type="http://schemas.openxmlformats.org/officeDocument/2006/relationships/font" Target="fonts/CenturyGothic-regular.fntdata"/><Relationship Id="rId24" Type="http://schemas.openxmlformats.org/officeDocument/2006/relationships/slide" Target="slides/slide19.xml"/><Relationship Id="rId46" Type="http://schemas.openxmlformats.org/officeDocument/2006/relationships/font" Target="fonts/CenturyGothic-boldItalic.fntdata"/><Relationship Id="rId23" Type="http://schemas.openxmlformats.org/officeDocument/2006/relationships/slide" Target="slides/slide18.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Sunday Service Title</a:t>
            </a:r>
            <a:endParaRPr/>
          </a:p>
        </p:txBody>
      </p:sp>
      <p:sp>
        <p:nvSpPr>
          <p:cNvPr id="146" name="Google Shape;14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9e1af5688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3</a:t>
            </a:r>
            <a:endParaRPr sz="1175"/>
          </a:p>
        </p:txBody>
      </p:sp>
      <p:sp>
        <p:nvSpPr>
          <p:cNvPr id="211" name="Google Shape;211;g79e1af5688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Apostle’s Creed PT 1</a:t>
            </a:r>
            <a:endParaRPr/>
          </a:p>
        </p:txBody>
      </p:sp>
      <p:sp>
        <p:nvSpPr>
          <p:cNvPr id="218" name="Google Shape;218;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Apostle’s Creed PT 2</a:t>
            </a:r>
            <a:endParaRPr/>
          </a:p>
        </p:txBody>
      </p:sp>
      <p:sp>
        <p:nvSpPr>
          <p:cNvPr id="225" name="Google Shape;22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175"/>
              <a:t>Sermon Title</a:t>
            </a:r>
            <a:endParaRPr/>
          </a:p>
        </p:txBody>
      </p:sp>
      <p:sp>
        <p:nvSpPr>
          <p:cNvPr id="233" name="Google Shape;23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Offering</a:t>
            </a:r>
            <a:endParaRPr/>
          </a:p>
        </p:txBody>
      </p:sp>
      <p:sp>
        <p:nvSpPr>
          <p:cNvPr id="241" name="Google Shape;24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Doxology</a:t>
            </a:r>
            <a:endParaRPr/>
          </a:p>
        </p:txBody>
      </p:sp>
      <p:sp>
        <p:nvSpPr>
          <p:cNvPr id="248" name="Google Shape;24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Benediction</a:t>
            </a:r>
            <a:endParaRPr/>
          </a:p>
        </p:txBody>
      </p:sp>
      <p:sp>
        <p:nvSpPr>
          <p:cNvPr id="255" name="Google Shape;25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Next Week’s Schedule</a:t>
            </a:r>
            <a:endParaRPr/>
          </a:p>
        </p:txBody>
      </p:sp>
      <p:sp>
        <p:nvSpPr>
          <p:cNvPr id="261" name="Google Shape;26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1</a:t>
            </a:r>
            <a:endParaRPr/>
          </a:p>
        </p:txBody>
      </p:sp>
      <p:sp>
        <p:nvSpPr>
          <p:cNvPr id="268" name="Google Shape;26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3</a:t>
            </a:r>
            <a:endParaRPr/>
          </a:p>
        </p:txBody>
      </p:sp>
      <p:sp>
        <p:nvSpPr>
          <p:cNvPr id="276" name="Google Shape;27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29e2bc43d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b29e2bc43d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Title Text</a:t>
            </a:r>
            <a:endParaRPr/>
          </a:p>
        </p:txBody>
      </p:sp>
      <p:sp>
        <p:nvSpPr>
          <p:cNvPr id="154" name="Google Shape;154;gb29e2bc43d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2</a:t>
            </a:r>
            <a:endParaRPr/>
          </a:p>
        </p:txBody>
      </p:sp>
      <p:sp>
        <p:nvSpPr>
          <p:cNvPr id="284" name="Google Shape;28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e21147e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292" name="Google Shape;292;gee21147ea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9818e818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00" name="Google Shape;300;g109818e8183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9818e818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08" name="Google Shape;308;g109818e8183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9818e818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16" name="Google Shape;316;g109818e8183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9818e818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24" name="Google Shape;324;g109818e8183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9818e818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32" name="Google Shape;332;g109818e8183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818e818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40" name="Google Shape;340;g109818e8183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9818e8183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48" name="Google Shape;348;g109818e8183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9818e8183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56" name="Google Shape;356;g109818e8183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818e81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75"/>
              <a:t>Title Text (Compact)</a:t>
            </a:r>
            <a:endParaRPr/>
          </a:p>
        </p:txBody>
      </p:sp>
      <p:sp>
        <p:nvSpPr>
          <p:cNvPr id="161" name="Google Shape;161;g109818e818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818e818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64" name="Google Shape;364;g109818e8183_0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9818e818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72" name="Google Shape;372;g109818e8183_0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9818e818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80" name="Google Shape;380;g109818e8183_0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9818e8183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88" name="Google Shape;388;g109818e8183_0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e33036a5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96" name="Google Shape;396;g10e33036a5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31a2fcc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404" name="Google Shape;404;g2431a2fcc8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31a2fcc8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412" name="Google Shape;412;g2431a2fcc80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be9a0d9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420" name="Google Shape;420;g32be9a0d92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Prayer of Confession</a:t>
            </a:r>
            <a:endParaRPr/>
          </a:p>
        </p:txBody>
      </p:sp>
      <p:sp>
        <p:nvSpPr>
          <p:cNvPr id="169" name="Google Shape;16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The Lord’s Prayer PT 1</a:t>
            </a:r>
            <a:endParaRPr/>
          </a:p>
        </p:txBody>
      </p:sp>
      <p:sp>
        <p:nvSpPr>
          <p:cNvPr id="177" name="Google Shape;17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2b4a2da5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The Lord’s Prayer PT 1</a:t>
            </a:r>
            <a:endParaRPr/>
          </a:p>
        </p:txBody>
      </p:sp>
      <p:sp>
        <p:nvSpPr>
          <p:cNvPr id="184" name="Google Shape;184;gb2b4a2da5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9e1af568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Benediction</a:t>
            </a:r>
            <a:endParaRPr/>
          </a:p>
        </p:txBody>
      </p:sp>
      <p:sp>
        <p:nvSpPr>
          <p:cNvPr id="191" name="Google Shape;191;g79e1af5688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9e1af568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1</a:t>
            </a:r>
            <a:endParaRPr sz="1175"/>
          </a:p>
          <a:p>
            <a:pPr indent="0" lvl="0" marL="0" rtl="0" algn="l">
              <a:spcBef>
                <a:spcPts val="0"/>
              </a:spcBef>
              <a:spcAft>
                <a:spcPts val="0"/>
              </a:spcAft>
              <a:buClr>
                <a:schemeClr val="dk1"/>
              </a:buClr>
              <a:buSzPts val="1100"/>
              <a:buFont typeface="Arial"/>
              <a:buNone/>
            </a:pPr>
            <a:r>
              <a:t/>
            </a:r>
            <a:endParaRPr sz="1175"/>
          </a:p>
        </p:txBody>
      </p:sp>
      <p:sp>
        <p:nvSpPr>
          <p:cNvPr id="197" name="Google Shape;197;g79e1af5688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9e1af568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2</a:t>
            </a:r>
            <a:endParaRPr sz="1175"/>
          </a:p>
          <a:p>
            <a:pPr indent="0" lvl="0" marL="0" rtl="0" algn="l">
              <a:spcBef>
                <a:spcPts val="0"/>
              </a:spcBef>
              <a:spcAft>
                <a:spcPts val="0"/>
              </a:spcAft>
              <a:buClr>
                <a:schemeClr val="dk1"/>
              </a:buClr>
              <a:buSzPts val="1100"/>
              <a:buFont typeface="Arial"/>
              <a:buNone/>
            </a:pPr>
            <a:r>
              <a:t/>
            </a:r>
            <a:endParaRPr sz="1175"/>
          </a:p>
        </p:txBody>
      </p:sp>
      <p:sp>
        <p:nvSpPr>
          <p:cNvPr id="204" name="Google Shape;204;g79e1af5688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 name="Google Shape;19;p2"/>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594355" y="4697361"/>
            <a:ext cx="7956482"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p:nvPr>
            <p:ph idx="2" type="pic"/>
          </p:nvPr>
        </p:nvSpPr>
        <p:spPr>
          <a:xfrm>
            <a:off x="594355" y="977035"/>
            <a:ext cx="7950260" cy="34069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594360" y="5516716"/>
            <a:ext cx="7955280" cy="7469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1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84" name="Google Shape;84;p12"/>
          <p:cNvSpPr txBox="1"/>
          <p:nvPr>
            <p:ph type="title"/>
          </p:nvPr>
        </p:nvSpPr>
        <p:spPr>
          <a:xfrm>
            <a:off x="594360" y="753533"/>
            <a:ext cx="795528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685800" y="3649134"/>
            <a:ext cx="7772400" cy="133085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12"/>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91" name="Google Shape;91;p13"/>
          <p:cNvSpPr txBox="1"/>
          <p:nvPr>
            <p:ph type="title"/>
          </p:nvPr>
        </p:nvSpPr>
        <p:spPr>
          <a:xfrm>
            <a:off x="768351" y="753534"/>
            <a:ext cx="7613650" cy="27562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3"/>
          <p:cNvSpPr txBox="1"/>
          <p:nvPr>
            <p:ph idx="1" type="body"/>
          </p:nvPr>
        </p:nvSpPr>
        <p:spPr>
          <a:xfrm>
            <a:off x="977899" y="3509768"/>
            <a:ext cx="7194552"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13"/>
          <p:cNvSpPr txBox="1"/>
          <p:nvPr>
            <p:ph idx="2" type="body"/>
          </p:nvPr>
        </p:nvSpPr>
        <p:spPr>
          <a:xfrm>
            <a:off x="685800" y="4174597"/>
            <a:ext cx="7778752" cy="8212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13"/>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594360" y="379438"/>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3"/>
          <p:cNvSpPr txBox="1"/>
          <p:nvPr/>
        </p:nvSpPr>
        <p:spPr>
          <a:xfrm>
            <a:off x="231458" y="807720"/>
            <a:ext cx="4572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8" name="Google Shape;98;p13"/>
          <p:cNvSpPr txBox="1"/>
          <p:nvPr/>
        </p:nvSpPr>
        <p:spPr>
          <a:xfrm>
            <a:off x="8146733" y="3021330"/>
            <a:ext cx="4572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01" name="Google Shape;101;p14"/>
          <p:cNvSpPr txBox="1"/>
          <p:nvPr>
            <p:ph type="title"/>
          </p:nvPr>
        </p:nvSpPr>
        <p:spPr>
          <a:xfrm>
            <a:off x="685800" y="1124702"/>
            <a:ext cx="7774782"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685792" y="3648316"/>
            <a:ext cx="7773608"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14"/>
          <p:cNvSpPr txBox="1"/>
          <p:nvPr>
            <p:ph idx="10" type="dt"/>
          </p:nvPr>
        </p:nvSpPr>
        <p:spPr>
          <a:xfrm>
            <a:off x="5562176" y="378884"/>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594360" y="378884"/>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2171701" y="762000"/>
            <a:ext cx="637793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594361" y="2202080"/>
            <a:ext cx="2560320"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 type="body"/>
          </p:nvPr>
        </p:nvSpPr>
        <p:spPr>
          <a:xfrm>
            <a:off x="59436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3" type="body"/>
          </p:nvPr>
        </p:nvSpPr>
        <p:spPr>
          <a:xfrm>
            <a:off x="3302237" y="2201333"/>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
          <p:cNvSpPr txBox="1"/>
          <p:nvPr>
            <p:ph idx="4" type="body"/>
          </p:nvPr>
        </p:nvSpPr>
        <p:spPr>
          <a:xfrm>
            <a:off x="3300781" y="2904068"/>
            <a:ext cx="2560320" cy="33595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
          <p:cNvSpPr txBox="1"/>
          <p:nvPr>
            <p:ph idx="5" type="body"/>
          </p:nvPr>
        </p:nvSpPr>
        <p:spPr>
          <a:xfrm>
            <a:off x="5989319" y="2192866"/>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6" type="body"/>
          </p:nvPr>
        </p:nvSpPr>
        <p:spPr>
          <a:xfrm>
            <a:off x="598932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2171702" y="762000"/>
            <a:ext cx="6381984"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6"/>
          <p:cNvSpPr txBox="1"/>
          <p:nvPr>
            <p:ph idx="1" type="body"/>
          </p:nvPr>
        </p:nvSpPr>
        <p:spPr>
          <a:xfrm>
            <a:off x="594360"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2" type="pic"/>
          </p:nvPr>
        </p:nvSpPr>
        <p:spPr>
          <a:xfrm>
            <a:off x="594360" y="2331720"/>
            <a:ext cx="2560320" cy="15073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3" type="body"/>
          </p:nvPr>
        </p:nvSpPr>
        <p:spPr>
          <a:xfrm>
            <a:off x="594360" y="4796103"/>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4" type="body"/>
          </p:nvPr>
        </p:nvSpPr>
        <p:spPr>
          <a:xfrm>
            <a:off x="3291873"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16"/>
          <p:cNvSpPr/>
          <p:nvPr>
            <p:ph idx="5" type="pic"/>
          </p:nvPr>
        </p:nvSpPr>
        <p:spPr>
          <a:xfrm>
            <a:off x="3291872" y="2331720"/>
            <a:ext cx="2560320" cy="1509862"/>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6" type="body"/>
          </p:nvPr>
        </p:nvSpPr>
        <p:spPr>
          <a:xfrm>
            <a:off x="3290858" y="4796102"/>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16"/>
          <p:cNvSpPr txBox="1"/>
          <p:nvPr>
            <p:ph idx="7" type="body"/>
          </p:nvPr>
        </p:nvSpPr>
        <p:spPr>
          <a:xfrm>
            <a:off x="5993365"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16"/>
          <p:cNvSpPr/>
          <p:nvPr>
            <p:ph idx="8" type="pic"/>
          </p:nvPr>
        </p:nvSpPr>
        <p:spPr>
          <a:xfrm>
            <a:off x="5993364" y="2331721"/>
            <a:ext cx="2560320" cy="1508919"/>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9" type="body"/>
          </p:nvPr>
        </p:nvSpPr>
        <p:spPr>
          <a:xfrm>
            <a:off x="5993272" y="4796100"/>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1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txBox="1"/>
          <p:nvPr>
            <p:ph idx="1" type="body"/>
          </p:nvPr>
        </p:nvSpPr>
        <p:spPr>
          <a:xfrm rot="5400000">
            <a:off x="2537460" y="251460"/>
            <a:ext cx="4069080" cy="79552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39" name="Google Shape;139;p18"/>
          <p:cNvSpPr txBox="1"/>
          <p:nvPr>
            <p:ph type="title"/>
          </p:nvPr>
        </p:nvSpPr>
        <p:spPr>
          <a:xfrm rot="5400000">
            <a:off x="5653777" y="2099995"/>
            <a:ext cx="4248675" cy="1543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
          <p:cNvSpPr txBox="1"/>
          <p:nvPr>
            <p:ph idx="1" type="body"/>
          </p:nvPr>
        </p:nvSpPr>
        <p:spPr>
          <a:xfrm rot="5400000">
            <a:off x="1608512" y="-268025"/>
            <a:ext cx="4249732" cy="62780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8"/>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pic>
        <p:nvPicPr>
          <p:cNvPr descr="C0-HD-BTM.png" id="23" name="Google Shape;23;p3"/>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24" name="Google Shape;24;p3"/>
          <p:cNvSpPr txBox="1"/>
          <p:nvPr>
            <p:ph type="ctrTitle"/>
          </p:nvPr>
        </p:nvSpPr>
        <p:spPr>
          <a:xfrm>
            <a:off x="914400" y="1803405"/>
            <a:ext cx="73152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6" name="Google Shape;26;p3"/>
          <p:cNvSpPr txBox="1"/>
          <p:nvPr>
            <p:ph idx="10" type="dt"/>
          </p:nvPr>
        </p:nvSpPr>
        <p:spPr>
          <a:xfrm>
            <a:off x="5932170" y="4323845"/>
            <a:ext cx="229742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914400" y="4323846"/>
            <a:ext cx="48806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6057900" y="1430867"/>
            <a:ext cx="21717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31" name="Google Shape;31;p4"/>
          <p:cNvSpPr txBox="1"/>
          <p:nvPr>
            <p:ph type="title"/>
          </p:nvPr>
        </p:nvSpPr>
        <p:spPr>
          <a:xfrm>
            <a:off x="594360" y="753534"/>
            <a:ext cx="7955280"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594360" y="3641726"/>
            <a:ext cx="7955281" cy="1354134"/>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4"/>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7882466" y="381001"/>
            <a:ext cx="66717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594360" y="2194560"/>
            <a:ext cx="3910579"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5"/>
          <p:cNvSpPr txBox="1"/>
          <p:nvPr>
            <p:ph idx="2" type="body"/>
          </p:nvPr>
        </p:nvSpPr>
        <p:spPr>
          <a:xfrm>
            <a:off x="4642099" y="2194560"/>
            <a:ext cx="390754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5"/>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2171700" y="762000"/>
            <a:ext cx="637794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821279" y="2183802"/>
            <a:ext cx="3683659"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6"/>
          <p:cNvSpPr txBox="1"/>
          <p:nvPr>
            <p:ph idx="2" type="body"/>
          </p:nvPr>
        </p:nvSpPr>
        <p:spPr>
          <a:xfrm>
            <a:off x="594359" y="3132667"/>
            <a:ext cx="3910579"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6"/>
          <p:cNvSpPr txBox="1"/>
          <p:nvPr>
            <p:ph idx="3" type="body"/>
          </p:nvPr>
        </p:nvSpPr>
        <p:spPr>
          <a:xfrm>
            <a:off x="4869018" y="2183802"/>
            <a:ext cx="368062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6"/>
          <p:cNvSpPr txBox="1"/>
          <p:nvPr>
            <p:ph idx="4" type="body"/>
          </p:nvPr>
        </p:nvSpPr>
        <p:spPr>
          <a:xfrm>
            <a:off x="4642098" y="3132667"/>
            <a:ext cx="3907541"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594360" y="1524000"/>
            <a:ext cx="3086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3886200" y="746760"/>
            <a:ext cx="4663440" cy="551688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2" type="body"/>
          </p:nvPr>
        </p:nvSpPr>
        <p:spPr>
          <a:xfrm>
            <a:off x="594360" y="3124200"/>
            <a:ext cx="308610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9"/>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594360" y="1524000"/>
            <a:ext cx="407573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4877524" y="751242"/>
            <a:ext cx="3674234" cy="55123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594360" y="3124200"/>
            <a:ext cx="407573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0"/>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11" name="Google Shape;11;p1"/>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ctrTitle"/>
          </p:nvPr>
        </p:nvSpPr>
        <p:spPr>
          <a:xfrm>
            <a:off x="600559" y="1807105"/>
            <a:ext cx="7942800" cy="18252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lt1"/>
              </a:buClr>
              <a:buSzPts val="7200"/>
              <a:buFont typeface="Century Gothic"/>
              <a:buNone/>
            </a:pPr>
            <a:r>
              <a:rPr b="1" lang="en-US" sz="7200"/>
              <a:t>{Title}</a:t>
            </a:r>
            <a:endParaRPr b="1" sz="7200"/>
          </a:p>
        </p:txBody>
      </p:sp>
      <p:sp>
        <p:nvSpPr>
          <p:cNvPr id="149" name="Google Shape;149;p19"/>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b="1" lang="en-US" sz="2800"/>
              <a:t>{Text}</a:t>
            </a:r>
            <a:endParaRPr b="1" sz="2800"/>
          </a:p>
        </p:txBody>
      </p:sp>
      <p:sp>
        <p:nvSpPr>
          <p:cNvPr id="150" name="Google Shape;150;p1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2" name="Shape 212"/>
        <p:cNvGrpSpPr/>
        <p:nvPr/>
      </p:nvGrpSpPr>
      <p:grpSpPr>
        <a:xfrm>
          <a:off x="0" y="0"/>
          <a:ext cx="0" cy="0"/>
          <a:chOff x="0" y="0"/>
          <a:chExt cx="0" cy="0"/>
        </a:xfrm>
      </p:grpSpPr>
      <p:sp>
        <p:nvSpPr>
          <p:cNvPr id="213" name="Google Shape;213;p28"/>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27</a:t>
            </a:r>
            <a:r>
              <a:rPr b="1" lang="en-US" sz="2500">
                <a:solidFill>
                  <a:schemeClr val="lt1"/>
                </a:solidFill>
                <a:latin typeface="Century Gothic"/>
                <a:ea typeface="Century Gothic"/>
                <a:cs typeface="Century Gothic"/>
                <a:sym typeface="Century Gothic"/>
              </a:rPr>
              <a:t>  Whoever, therefore, eats the bread or drinks</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the cup of the Lord in an unworthy manner</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will be guilty concerning the body and blood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of the Lord.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28</a:t>
            </a:r>
            <a:r>
              <a:rPr b="1" lang="en-US" sz="2500">
                <a:solidFill>
                  <a:schemeClr val="lt1"/>
                </a:solidFill>
                <a:latin typeface="Century Gothic"/>
                <a:ea typeface="Century Gothic"/>
                <a:cs typeface="Century Gothic"/>
                <a:sym typeface="Century Gothic"/>
              </a:rPr>
              <a:t>  Let a person examine himself, then, and so eat</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of the bread and drink of the cup.</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29</a:t>
            </a:r>
            <a:r>
              <a:rPr b="1" lang="en-US" sz="2500">
                <a:solidFill>
                  <a:schemeClr val="lt1"/>
                </a:solidFill>
                <a:latin typeface="Century Gothic"/>
                <a:ea typeface="Century Gothic"/>
                <a:cs typeface="Century Gothic"/>
                <a:sym typeface="Century Gothic"/>
              </a:rPr>
              <a:t>  For anyone who eats and drinks without</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discerning the body eats and drinks judgment</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on himself.</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14" name="Google Shape;214;p28"/>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5" name="Google Shape;215;p28"/>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854965" y="0"/>
            <a:ext cx="7434070" cy="14743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APOSTLE’S CREED</a:t>
            </a:r>
            <a:endParaRPr/>
          </a:p>
        </p:txBody>
      </p:sp>
      <p:sp>
        <p:nvSpPr>
          <p:cNvPr id="221" name="Google Shape;221;p29"/>
          <p:cNvSpPr txBox="1"/>
          <p:nvPr>
            <p:ph idx="1" type="body"/>
          </p:nvPr>
        </p:nvSpPr>
        <p:spPr>
          <a:xfrm>
            <a:off x="614680" y="102997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b="1" lang="en-US" sz="32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1600"/>
          </a:p>
        </p:txBody>
      </p:sp>
      <p:sp>
        <p:nvSpPr>
          <p:cNvPr id="222" name="Google Shape;222;p29"/>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854965" y="0"/>
            <a:ext cx="7434070" cy="14743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APOSTLE’S CREED</a:t>
            </a:r>
            <a:endParaRPr/>
          </a:p>
        </p:txBody>
      </p:sp>
      <p:sp>
        <p:nvSpPr>
          <p:cNvPr id="228" name="Google Shape;228;p30"/>
          <p:cNvSpPr txBox="1"/>
          <p:nvPr>
            <p:ph idx="1" type="body"/>
          </p:nvPr>
        </p:nvSpPr>
        <p:spPr>
          <a:xfrm>
            <a:off x="614680" y="102997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b="1" lang="en-US" sz="3200">
                <a:latin typeface="Arial"/>
                <a:ea typeface="Arial"/>
                <a:cs typeface="Arial"/>
                <a:sym typeface="Arial"/>
              </a:rPr>
              <a:t>He ascended to heaven and is seated at the right hand of God the Father almighty. From there he will come to judge the living and the dead. I believe in the Holy Spirit, the holy catholic church, the communion of saints, the forgiveness of sins, the resurrection of the body and the life everlasting. Amen. </a:t>
            </a:r>
            <a:endParaRPr b="1" sz="3200">
              <a:latin typeface="Arial"/>
              <a:ea typeface="Arial"/>
              <a:cs typeface="Arial"/>
              <a:sym typeface="Arial"/>
            </a:endParaRPr>
          </a:p>
        </p:txBody>
      </p:sp>
      <p:sp>
        <p:nvSpPr>
          <p:cNvPr id="229" name="Google Shape;229;p30"/>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31"/>
          <p:cNvSpPr txBox="1"/>
          <p:nvPr>
            <p:ph type="ctrTitle"/>
          </p:nvPr>
        </p:nvSpPr>
        <p:spPr>
          <a:xfrm>
            <a:off x="3890995" y="1016526"/>
            <a:ext cx="4402800" cy="43296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lt1"/>
              </a:buClr>
              <a:buSzPts val="8800"/>
              <a:buFont typeface="Century Gothic"/>
              <a:buNone/>
            </a:pPr>
            <a:r>
              <a:rPr b="1" lang="en-US" sz="4500"/>
              <a:t>{Title}</a:t>
            </a:r>
            <a:endParaRPr b="1" sz="4500"/>
          </a:p>
        </p:txBody>
      </p:sp>
      <p:sp>
        <p:nvSpPr>
          <p:cNvPr id="236" name="Google Shape;236;p31"/>
          <p:cNvSpPr txBox="1"/>
          <p:nvPr>
            <p:ph idx="1" type="subTitle"/>
          </p:nvPr>
        </p:nvSpPr>
        <p:spPr>
          <a:xfrm>
            <a:off x="940155" y="1016529"/>
            <a:ext cx="2383200" cy="4329600"/>
          </a:xfrm>
          <a:prstGeom prst="rect">
            <a:avLst/>
          </a:prstGeom>
          <a:noFill/>
          <a:ln>
            <a:noFill/>
          </a:ln>
        </p:spPr>
        <p:txBody>
          <a:bodyPr anchorCtr="0" anchor="ctr" bIns="45700" lIns="91425" spcFirstLastPara="1" rIns="91425" wrap="square" tIns="45700">
            <a:noAutofit/>
          </a:bodyPr>
          <a:lstStyle/>
          <a:p>
            <a:pPr indent="0" lvl="0" marL="0" rtl="0" algn="r">
              <a:lnSpc>
                <a:spcPct val="110000"/>
              </a:lnSpc>
              <a:spcBef>
                <a:spcPts val="0"/>
              </a:spcBef>
              <a:spcAft>
                <a:spcPts val="0"/>
              </a:spcAft>
              <a:buClr>
                <a:schemeClr val="lt1"/>
              </a:buClr>
              <a:buSzPts val="2000"/>
              <a:buNone/>
            </a:pPr>
            <a:r>
              <a:rPr b="1" lang="en-US" sz="2400"/>
              <a:t>{Text}</a:t>
            </a:r>
            <a:endParaRPr b="1" sz="2400"/>
          </a:p>
        </p:txBody>
      </p:sp>
      <p:cxnSp>
        <p:nvCxnSpPr>
          <p:cNvPr id="237" name="Google Shape;237;p31"/>
          <p:cNvCxnSpPr/>
          <p:nvPr/>
        </p:nvCxnSpPr>
        <p:spPr>
          <a:xfrm>
            <a:off x="3607180" y="1930400"/>
            <a:ext cx="0" cy="2501900"/>
          </a:xfrm>
          <a:prstGeom prst="straightConnector1">
            <a:avLst/>
          </a:prstGeom>
          <a:noFill/>
          <a:ln cap="flat" cmpd="sng" w="28575">
            <a:solidFill>
              <a:schemeClr val="lt1"/>
            </a:solidFill>
            <a:prstDash val="solid"/>
            <a:round/>
            <a:headEnd len="sm" w="sm" type="none"/>
            <a:tailEnd len="sm" w="sm" type="none"/>
          </a:ln>
        </p:spPr>
      </p:cxnSp>
      <p:sp>
        <p:nvSpPr>
          <p:cNvPr id="238" name="Google Shape;238;p31"/>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1383030" y="1022607"/>
            <a:ext cx="6377940"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entury Gothic"/>
              <a:buNone/>
            </a:pPr>
            <a:r>
              <a:rPr b="1" lang="en-US" sz="4800">
                <a:solidFill>
                  <a:schemeClr val="lt1"/>
                </a:solidFill>
              </a:rPr>
              <a:t>OFFERING </a:t>
            </a:r>
            <a:endParaRPr/>
          </a:p>
        </p:txBody>
      </p:sp>
      <p:sp>
        <p:nvSpPr>
          <p:cNvPr id="244" name="Google Shape;244;p32"/>
          <p:cNvSpPr txBox="1"/>
          <p:nvPr>
            <p:ph idx="1" type="body"/>
          </p:nvPr>
        </p:nvSpPr>
        <p:spPr>
          <a:xfrm>
            <a:off x="508846" y="2114126"/>
            <a:ext cx="8126307" cy="406908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None/>
            </a:pPr>
            <a:r>
              <a:rPr lang="en-US" sz="3200"/>
              <a:t>“Each of you should give what you   have decided in your heart to give, not reluctantly or under compulsion, for God loves a cheerful giver.”</a:t>
            </a:r>
            <a:endParaRPr sz="3200"/>
          </a:p>
          <a:p>
            <a:pPr indent="0" lvl="0" marL="0" rtl="0" algn="l">
              <a:spcBef>
                <a:spcPts val="0"/>
              </a:spcBef>
              <a:spcAft>
                <a:spcPts val="0"/>
              </a:spcAft>
              <a:buClr>
                <a:schemeClr val="lt1"/>
              </a:buClr>
              <a:buSzPts val="3200"/>
              <a:buNone/>
            </a:pPr>
            <a:r>
              <a:t/>
            </a:r>
            <a:endParaRPr sz="3200"/>
          </a:p>
          <a:p>
            <a:pPr indent="457200" lvl="0" marL="3657600" rtl="0" algn="l">
              <a:spcBef>
                <a:spcPts val="0"/>
              </a:spcBef>
              <a:spcAft>
                <a:spcPts val="0"/>
              </a:spcAft>
              <a:buClr>
                <a:schemeClr val="lt1"/>
              </a:buClr>
              <a:buSzPts val="3200"/>
              <a:buNone/>
            </a:pPr>
            <a:r>
              <a:rPr lang="en-US" sz="3200"/>
              <a:t>—2 Corinthians 9:7</a:t>
            </a:r>
            <a:endParaRPr sz="3200"/>
          </a:p>
        </p:txBody>
      </p:sp>
      <p:sp>
        <p:nvSpPr>
          <p:cNvPr id="245" name="Google Shape;245;p32"/>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sp>
        <p:nvSpPr>
          <p:cNvPr id="250" name="Google Shape;250;p33"/>
          <p:cNvSpPr txBox="1"/>
          <p:nvPr>
            <p:ph type="title"/>
          </p:nvPr>
        </p:nvSpPr>
        <p:spPr>
          <a:xfrm>
            <a:off x="68311" y="2241745"/>
            <a:ext cx="2214000" cy="1665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Font typeface="Century Gothic"/>
              <a:buNone/>
            </a:pPr>
            <a:r>
              <a:rPr b="1" lang="en-US" sz="2400">
                <a:solidFill>
                  <a:srgbClr val="FFFFFF"/>
                </a:solidFill>
              </a:rPr>
              <a:t>DOXOLOGY</a:t>
            </a:r>
            <a:endParaRPr b="1"/>
          </a:p>
        </p:txBody>
      </p:sp>
      <p:sp>
        <p:nvSpPr>
          <p:cNvPr id="251" name="Google Shape;251;p33"/>
          <p:cNvSpPr txBox="1"/>
          <p:nvPr>
            <p:ph idx="1" type="body"/>
          </p:nvPr>
        </p:nvSpPr>
        <p:spPr>
          <a:xfrm>
            <a:off x="2166200" y="513450"/>
            <a:ext cx="6977700" cy="5732100"/>
          </a:xfrm>
          <a:prstGeom prst="rect">
            <a:avLst/>
          </a:prstGeom>
          <a:noFill/>
          <a:ln>
            <a:noFill/>
          </a:ln>
        </p:spPr>
        <p:txBody>
          <a:bodyPr anchorCtr="0" anchor="ctr" bIns="45700" lIns="91425" spcFirstLastPara="1" rIns="91425" wrap="square" tIns="45700">
            <a:noAutofit/>
          </a:bodyPr>
          <a:lstStyle/>
          <a:p>
            <a:pPr indent="0" lvl="0" marL="118871" rtl="0" algn="l">
              <a:lnSpc>
                <a:spcPct val="90000"/>
              </a:lnSpc>
              <a:spcBef>
                <a:spcPts val="0"/>
              </a:spcBef>
              <a:spcAft>
                <a:spcPts val="0"/>
              </a:spcAft>
              <a:buClr>
                <a:schemeClr val="lt1"/>
              </a:buClr>
              <a:buSzPts val="2600"/>
              <a:buNone/>
            </a:pPr>
            <a:r>
              <a:rPr b="1" lang="en-US" sz="2700"/>
              <a:t>Praise God, from whom all blessing flow</a:t>
            </a:r>
            <a:endParaRPr sz="2700"/>
          </a:p>
          <a:p>
            <a:pPr indent="0" lvl="0" marL="118871" rtl="0" algn="l">
              <a:lnSpc>
                <a:spcPct val="90000"/>
              </a:lnSpc>
              <a:spcBef>
                <a:spcPts val="1000"/>
              </a:spcBef>
              <a:spcAft>
                <a:spcPts val="0"/>
              </a:spcAft>
              <a:buClr>
                <a:schemeClr val="lt1"/>
              </a:buClr>
              <a:buSzPts val="2600"/>
              <a:buNone/>
            </a:pPr>
            <a:r>
              <a:rPr b="1" lang="en-US" sz="2700"/>
              <a:t>Praise Him, all creatures here below</a:t>
            </a:r>
            <a:endParaRPr sz="2700"/>
          </a:p>
          <a:p>
            <a:pPr indent="0" lvl="0" marL="118871" rtl="0" algn="l">
              <a:lnSpc>
                <a:spcPct val="90000"/>
              </a:lnSpc>
              <a:spcBef>
                <a:spcPts val="1000"/>
              </a:spcBef>
              <a:spcAft>
                <a:spcPts val="0"/>
              </a:spcAft>
              <a:buClr>
                <a:schemeClr val="lt1"/>
              </a:buClr>
              <a:buSzPts val="2600"/>
              <a:buNone/>
            </a:pPr>
            <a:r>
              <a:rPr b="1" lang="en-US" sz="2700"/>
              <a:t>Praise Him above, ye heavenly hosts</a:t>
            </a:r>
            <a:endParaRPr sz="2700"/>
          </a:p>
          <a:p>
            <a:pPr indent="0" lvl="0" marL="118871" rtl="0" algn="l">
              <a:lnSpc>
                <a:spcPct val="90000"/>
              </a:lnSpc>
              <a:spcBef>
                <a:spcPts val="1000"/>
              </a:spcBef>
              <a:spcAft>
                <a:spcPts val="0"/>
              </a:spcAft>
              <a:buClr>
                <a:schemeClr val="lt1"/>
              </a:buClr>
              <a:buSzPts val="2600"/>
              <a:buNone/>
            </a:pPr>
            <a:r>
              <a:rPr b="1" lang="en-US" sz="2700"/>
              <a:t>Praise Father, Son and Holy Ghost</a:t>
            </a:r>
            <a:endParaRPr sz="2700"/>
          </a:p>
          <a:p>
            <a:pPr indent="0" lvl="0" marL="118871" rtl="0" algn="l">
              <a:lnSpc>
                <a:spcPct val="90000"/>
              </a:lnSpc>
              <a:spcBef>
                <a:spcPts val="1000"/>
              </a:spcBef>
              <a:spcAft>
                <a:spcPts val="0"/>
              </a:spcAft>
              <a:buClr>
                <a:schemeClr val="lt1"/>
              </a:buClr>
              <a:buSzPts val="2600"/>
              <a:buNone/>
            </a:pPr>
            <a:r>
              <a:rPr b="1" lang="en-US" sz="2700"/>
              <a:t>Amen</a:t>
            </a:r>
            <a:endParaRPr sz="2700"/>
          </a:p>
          <a:p>
            <a:pPr indent="0" lvl="0" marL="0" rtl="0" algn="l">
              <a:lnSpc>
                <a:spcPct val="90000"/>
              </a:lnSpc>
              <a:spcBef>
                <a:spcPts val="1000"/>
              </a:spcBef>
              <a:spcAft>
                <a:spcPts val="0"/>
              </a:spcAft>
              <a:buClr>
                <a:schemeClr val="lt1"/>
              </a:buClr>
              <a:buSzPts val="2600"/>
              <a:buNone/>
            </a:pPr>
            <a:r>
              <a:t/>
            </a:r>
            <a:endParaRPr b="1" sz="2700"/>
          </a:p>
        </p:txBody>
      </p:sp>
      <p:sp>
        <p:nvSpPr>
          <p:cNvPr id="252" name="Google Shape;252;p33"/>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4"/>
          <p:cNvSpPr txBox="1"/>
          <p:nvPr>
            <p:ph type="ctrTitle"/>
          </p:nvPr>
        </p:nvSpPr>
        <p:spPr>
          <a:xfrm>
            <a:off x="0" y="402201"/>
            <a:ext cx="9144000" cy="352505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Font typeface="Century Gothic"/>
              <a:buNone/>
            </a:pPr>
            <a:r>
              <a:rPr b="1" lang="en-US" sz="7200">
                <a:solidFill>
                  <a:srgbClr val="FFFFFF"/>
                </a:solidFill>
              </a:rPr>
              <a:t>BENEDICTION</a:t>
            </a:r>
            <a:endParaRPr/>
          </a:p>
        </p:txBody>
      </p:sp>
      <p:sp>
        <p:nvSpPr>
          <p:cNvPr id="258" name="Google Shape;258;p34"/>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1383030" y="409182"/>
            <a:ext cx="63780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NEXT WEEK’S SCHEDULE</a:t>
            </a:r>
            <a:endParaRPr/>
          </a:p>
        </p:txBody>
      </p:sp>
      <p:graphicFrame>
        <p:nvGraphicFramePr>
          <p:cNvPr id="264" name="Google Shape;264;p35"/>
          <p:cNvGraphicFramePr/>
          <p:nvPr/>
        </p:nvGraphicFramePr>
        <p:xfrm>
          <a:off x="963083" y="1448710"/>
          <a:ext cx="3000000" cy="3000000"/>
        </p:xfrm>
        <a:graphic>
          <a:graphicData uri="http://schemas.openxmlformats.org/drawingml/2006/table">
            <a:tbl>
              <a:tblPr bandRow="1" firstRow="1">
                <a:noFill/>
                <a:tableStyleId>{7D19A269-71B0-4856-80BF-25FA12CDD466}</a:tableStyleId>
              </a:tblPr>
              <a:tblGrid>
                <a:gridCol w="3608925"/>
                <a:gridCol w="3608925"/>
              </a:tblGrid>
              <a:tr h="262500">
                <a:tc>
                  <a:txBody>
                    <a:bodyPr/>
                    <a:lstStyle/>
                    <a:p>
                      <a:pPr indent="0" lvl="0" marL="0" marR="0" rtl="0" algn="ctr">
                        <a:lnSpc>
                          <a:spcPct val="100000"/>
                        </a:lnSpc>
                        <a:spcBef>
                          <a:spcPts val="0"/>
                        </a:spcBef>
                        <a:spcAft>
                          <a:spcPts val="0"/>
                        </a:spcAft>
                        <a:buClr>
                          <a:srgbClr val="000000"/>
                        </a:buClr>
                        <a:buSzPts val="2600"/>
                        <a:buFont typeface="Arial"/>
                        <a:buNone/>
                      </a:pPr>
                      <a:r>
                        <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1800"/>
                        <a:buFont typeface="Century Gothic"/>
                        <a:buNone/>
                      </a:pPr>
                      <a:r>
                        <a:rPr lang="en-US" sz="1700" u="none" cap="none" strike="noStrike"/>
                        <a:t>{Date}</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Speaker </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{Speaker}</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Worship Leader</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{Leader}</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Accompanist </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{Accompanist}</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32000">
                <a:tc>
                  <a:txBody>
                    <a:bodyPr/>
                    <a:lstStyle/>
                    <a:p>
                      <a:pPr indent="0" lvl="0" marL="0" marR="0" rtl="0" algn="l">
                        <a:lnSpc>
                          <a:spcPct val="100000"/>
                        </a:lnSpc>
                        <a:spcBef>
                          <a:spcPts val="0"/>
                        </a:spcBef>
                        <a:spcAft>
                          <a:spcPts val="0"/>
                        </a:spcAft>
                        <a:buClr>
                          <a:srgbClr val="000000"/>
                        </a:buClr>
                        <a:buSzPts val="2600"/>
                        <a:buFont typeface="Arial"/>
                        <a:buNone/>
                      </a:pPr>
                      <a:r>
                        <a:rPr lang="en-US" sz="1700"/>
                        <a:t>Audio</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a:t>
                      </a:r>
                      <a:r>
                        <a:rPr lang="en-US" sz="1700"/>
                        <a:t>Audio</a:t>
                      </a:r>
                      <a:r>
                        <a:rPr lang="en-US" sz="1700" u="none" cap="none" strike="noStrike"/>
                        <a:t>}</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1700"/>
                        <a:t>Streaming</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600"/>
                        <a:buFont typeface="Arial"/>
                        <a:buNone/>
                      </a:pPr>
                      <a:r>
                        <a:rPr lang="en-US" sz="1700" u="none" cap="none" strike="noStrike"/>
                        <a:t>{</a:t>
                      </a:r>
                      <a:r>
                        <a:rPr lang="en-US" sz="1700"/>
                        <a:t>Streaming</a:t>
                      </a:r>
                      <a:r>
                        <a:rPr lang="en-US" sz="1700" u="none" cap="none" strike="noStrike"/>
                        <a:t>}</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None/>
                      </a:pPr>
                      <a:r>
                        <a:rPr lang="en-US" sz="1700"/>
                        <a:t>Announcer</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700"/>
                        <a:t>{Announcer}</a:t>
                      </a:r>
                      <a:endParaRPr sz="17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None/>
                      </a:pPr>
                      <a:r>
                        <a:rPr lang="en-US" sz="1700"/>
                        <a:t>Usher and Altar Decoration</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700"/>
                        <a:t>{UsherAltar}</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None/>
                      </a:pPr>
                      <a:r>
                        <a:rPr lang="en-US" sz="1700"/>
                        <a:t>Offering</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700"/>
                        <a:t>{Offering}</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2500">
                <a:tc>
                  <a:txBody>
                    <a:bodyPr/>
                    <a:lstStyle/>
                    <a:p>
                      <a:pPr indent="0" lvl="0" marL="0" marR="0" rtl="0" algn="l">
                        <a:lnSpc>
                          <a:spcPct val="100000"/>
                        </a:lnSpc>
                        <a:spcBef>
                          <a:spcPts val="0"/>
                        </a:spcBef>
                        <a:spcAft>
                          <a:spcPts val="0"/>
                        </a:spcAft>
                        <a:buNone/>
                      </a:pPr>
                      <a:r>
                        <a:rPr lang="en-US" sz="1700"/>
                        <a:t>Welcome Team</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700"/>
                        <a:t>{Welcome}</a:t>
                      </a:r>
                      <a:endParaRPr sz="17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265" name="Google Shape;265;p35"/>
          <p:cNvSpPr/>
          <p:nvPr/>
        </p:nvSpPr>
        <p:spPr>
          <a:xfrm>
            <a:off x="0" y="50178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69" name="Shape 269"/>
        <p:cNvGrpSpPr/>
        <p:nvPr/>
      </p:nvGrpSpPr>
      <p:grpSpPr>
        <a:xfrm>
          <a:off x="0" y="0"/>
          <a:ext cx="0" cy="0"/>
          <a:chOff x="0" y="0"/>
          <a:chExt cx="0" cy="0"/>
        </a:xfrm>
      </p:grpSpPr>
      <p:pic>
        <p:nvPicPr>
          <p:cNvPr descr="Image result for natural ppt scenery" id="270" name="Google Shape;270;p36"/>
          <p:cNvPicPr preferRelativeResize="0"/>
          <p:nvPr/>
        </p:nvPicPr>
        <p:blipFill rotWithShape="1">
          <a:blip r:embed="rId3">
            <a:alphaModFix amt="30000"/>
          </a:blip>
          <a:srcRect b="0" l="0" r="0" t="0"/>
          <a:stretch/>
        </p:blipFill>
        <p:spPr>
          <a:xfrm>
            <a:off x="0" y="3"/>
            <a:ext cx="9144000" cy="5010149"/>
          </a:xfrm>
          <a:prstGeom prst="rect">
            <a:avLst/>
          </a:prstGeom>
          <a:noFill/>
          <a:ln>
            <a:noFill/>
          </a:ln>
        </p:spPr>
      </p:pic>
      <p:sp>
        <p:nvSpPr>
          <p:cNvPr id="271" name="Google Shape;271;p36"/>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36"/>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73" name="Google Shape;273;p36"/>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 name="Shape 277"/>
        <p:cNvGrpSpPr/>
        <p:nvPr/>
      </p:nvGrpSpPr>
      <p:grpSpPr>
        <a:xfrm>
          <a:off x="0" y="0"/>
          <a:ext cx="0" cy="0"/>
          <a:chOff x="0" y="0"/>
          <a:chExt cx="0" cy="0"/>
        </a:xfrm>
      </p:grpSpPr>
      <p:pic>
        <p:nvPicPr>
          <p:cNvPr id="278" name="Google Shape;278;p37"/>
          <p:cNvPicPr preferRelativeResize="0"/>
          <p:nvPr/>
        </p:nvPicPr>
        <p:blipFill rotWithShape="1">
          <a:blip r:embed="rId3">
            <a:alphaModFix amt="40000"/>
          </a:blip>
          <a:srcRect b="0" l="0" r="0" t="0"/>
          <a:stretch/>
        </p:blipFill>
        <p:spPr>
          <a:xfrm>
            <a:off x="0" y="0"/>
            <a:ext cx="9144000" cy="5010150"/>
          </a:xfrm>
          <a:prstGeom prst="rect">
            <a:avLst/>
          </a:prstGeom>
          <a:noFill/>
          <a:ln>
            <a:noFill/>
          </a:ln>
        </p:spPr>
      </p:pic>
      <p:sp>
        <p:nvSpPr>
          <p:cNvPr id="279" name="Google Shape;279;p37"/>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0" name="Google Shape;280;p37"/>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81" name="Google Shape;281;p37"/>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676575" y="808425"/>
            <a:ext cx="7188000" cy="11058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lt1"/>
              </a:buClr>
              <a:buSzPts val="4400"/>
              <a:buFont typeface="Century Gothic"/>
              <a:buNone/>
            </a:pPr>
            <a:r>
              <a:rPr b="1" lang="en-US" u="sng"/>
              <a:t>{Title}</a:t>
            </a:r>
            <a:endParaRPr b="1" u="sng"/>
          </a:p>
        </p:txBody>
      </p:sp>
      <p:sp>
        <p:nvSpPr>
          <p:cNvPr id="157" name="Google Shape;157;p20"/>
          <p:cNvSpPr txBox="1"/>
          <p:nvPr>
            <p:ph idx="1" type="body"/>
          </p:nvPr>
        </p:nvSpPr>
        <p:spPr>
          <a:xfrm>
            <a:off x="676575" y="1976025"/>
            <a:ext cx="7826400" cy="328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2800"/>
              <a:buNone/>
            </a:pPr>
            <a:r>
              <a:rPr b="1" lang="en-US" sz="2400"/>
              <a:t>{Text}</a:t>
            </a:r>
            <a:endParaRPr b="1" sz="2400"/>
          </a:p>
        </p:txBody>
      </p:sp>
      <p:sp>
        <p:nvSpPr>
          <p:cNvPr id="158" name="Google Shape;158;p2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85" name="Shape 285"/>
        <p:cNvGrpSpPr/>
        <p:nvPr/>
      </p:nvGrpSpPr>
      <p:grpSpPr>
        <a:xfrm>
          <a:off x="0" y="0"/>
          <a:ext cx="0" cy="0"/>
          <a:chOff x="0" y="0"/>
          <a:chExt cx="0" cy="0"/>
        </a:xfrm>
      </p:grpSpPr>
      <p:pic>
        <p:nvPicPr>
          <p:cNvPr id="286" name="Google Shape;286;p38"/>
          <p:cNvPicPr preferRelativeResize="0"/>
          <p:nvPr/>
        </p:nvPicPr>
        <p:blipFill rotWithShape="1">
          <a:blip r:embed="rId3">
            <a:alphaModFix amt="39000"/>
          </a:blip>
          <a:srcRect b="0" l="0" r="0" t="0"/>
          <a:stretch/>
        </p:blipFill>
        <p:spPr>
          <a:xfrm>
            <a:off x="0" y="0"/>
            <a:ext cx="9144000" cy="5010150"/>
          </a:xfrm>
          <a:prstGeom prst="rect">
            <a:avLst/>
          </a:prstGeom>
          <a:noFill/>
          <a:ln>
            <a:noFill/>
          </a:ln>
        </p:spPr>
      </p:pic>
      <p:sp>
        <p:nvSpPr>
          <p:cNvPr id="287" name="Google Shape;287;p38"/>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8"/>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89" name="Google Shape;289;p38"/>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pic>
        <p:nvPicPr>
          <p:cNvPr id="294" name="Google Shape;294;p39"/>
          <p:cNvPicPr preferRelativeResize="0"/>
          <p:nvPr/>
        </p:nvPicPr>
        <p:blipFill>
          <a:blip r:embed="rId3">
            <a:alphaModFix/>
          </a:blip>
          <a:stretch>
            <a:fillRect/>
          </a:stretch>
        </p:blipFill>
        <p:spPr>
          <a:xfrm>
            <a:off x="0" y="0"/>
            <a:ext cx="9144000" cy="5010151"/>
          </a:xfrm>
          <a:prstGeom prst="rect">
            <a:avLst/>
          </a:prstGeom>
          <a:noFill/>
          <a:ln>
            <a:noFill/>
          </a:ln>
        </p:spPr>
      </p:pic>
      <p:sp>
        <p:nvSpPr>
          <p:cNvPr id="295" name="Google Shape;295;p3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39"/>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97" name="Google Shape;297;p39"/>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1" name="Shape 301"/>
        <p:cNvGrpSpPr/>
        <p:nvPr/>
      </p:nvGrpSpPr>
      <p:grpSpPr>
        <a:xfrm>
          <a:off x="0" y="0"/>
          <a:ext cx="0" cy="0"/>
          <a:chOff x="0" y="0"/>
          <a:chExt cx="0" cy="0"/>
        </a:xfrm>
      </p:grpSpPr>
      <p:pic>
        <p:nvPicPr>
          <p:cNvPr id="302" name="Google Shape;302;p40"/>
          <p:cNvPicPr preferRelativeResize="0"/>
          <p:nvPr/>
        </p:nvPicPr>
        <p:blipFill>
          <a:blip r:embed="rId3">
            <a:alphaModFix/>
          </a:blip>
          <a:stretch>
            <a:fillRect/>
          </a:stretch>
        </p:blipFill>
        <p:spPr>
          <a:xfrm>
            <a:off x="0" y="0"/>
            <a:ext cx="9144000" cy="5010151"/>
          </a:xfrm>
          <a:prstGeom prst="rect">
            <a:avLst/>
          </a:prstGeom>
          <a:noFill/>
          <a:ln>
            <a:noFill/>
          </a:ln>
        </p:spPr>
      </p:pic>
      <p:sp>
        <p:nvSpPr>
          <p:cNvPr id="303" name="Google Shape;303;p4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4" name="Google Shape;304;p40"/>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05" name="Google Shape;305;p40"/>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3">
            <a:alphaModFix/>
          </a:blip>
          <a:stretch>
            <a:fillRect/>
          </a:stretch>
        </p:blipFill>
        <p:spPr>
          <a:xfrm>
            <a:off x="0" y="0"/>
            <a:ext cx="9144003" cy="5010149"/>
          </a:xfrm>
          <a:prstGeom prst="rect">
            <a:avLst/>
          </a:prstGeom>
          <a:noFill/>
          <a:ln>
            <a:noFill/>
          </a:ln>
        </p:spPr>
      </p:pic>
      <p:sp>
        <p:nvSpPr>
          <p:cNvPr id="311" name="Google Shape;311;p4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2" name="Google Shape;312;p41"/>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13" name="Google Shape;313;p41"/>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0" y="0"/>
            <a:ext cx="9144000" cy="5010151"/>
          </a:xfrm>
          <a:prstGeom prst="rect">
            <a:avLst/>
          </a:prstGeom>
          <a:noFill/>
          <a:ln>
            <a:noFill/>
          </a:ln>
        </p:spPr>
      </p:pic>
      <p:sp>
        <p:nvSpPr>
          <p:cNvPr id="319" name="Google Shape;319;p42"/>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0" name="Google Shape;320;p42"/>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21" name="Google Shape;321;p42"/>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43"/>
          <p:cNvPicPr preferRelativeResize="0"/>
          <p:nvPr/>
        </p:nvPicPr>
        <p:blipFill>
          <a:blip r:embed="rId3">
            <a:alphaModFix/>
          </a:blip>
          <a:stretch>
            <a:fillRect/>
          </a:stretch>
        </p:blipFill>
        <p:spPr>
          <a:xfrm>
            <a:off x="0" y="0"/>
            <a:ext cx="9144000" cy="5010151"/>
          </a:xfrm>
          <a:prstGeom prst="rect">
            <a:avLst/>
          </a:prstGeom>
          <a:noFill/>
          <a:ln>
            <a:noFill/>
          </a:ln>
        </p:spPr>
      </p:pic>
      <p:sp>
        <p:nvSpPr>
          <p:cNvPr id="327" name="Google Shape;327;p43"/>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8" name="Google Shape;328;p43"/>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29" name="Google Shape;329;p43"/>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pic>
        <p:nvPicPr>
          <p:cNvPr id="334" name="Google Shape;334;p44"/>
          <p:cNvPicPr preferRelativeResize="0"/>
          <p:nvPr/>
        </p:nvPicPr>
        <p:blipFill>
          <a:blip r:embed="rId3">
            <a:alphaModFix/>
          </a:blip>
          <a:stretch>
            <a:fillRect/>
          </a:stretch>
        </p:blipFill>
        <p:spPr>
          <a:xfrm>
            <a:off x="0" y="0"/>
            <a:ext cx="9144000" cy="5010151"/>
          </a:xfrm>
          <a:prstGeom prst="rect">
            <a:avLst/>
          </a:prstGeom>
          <a:noFill/>
          <a:ln>
            <a:noFill/>
          </a:ln>
        </p:spPr>
      </p:pic>
      <p:sp>
        <p:nvSpPr>
          <p:cNvPr id="335" name="Google Shape;335;p44"/>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6" name="Google Shape;336;p44"/>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37" name="Google Shape;337;p44"/>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1" name="Shape 341"/>
        <p:cNvGrpSpPr/>
        <p:nvPr/>
      </p:nvGrpSpPr>
      <p:grpSpPr>
        <a:xfrm>
          <a:off x="0" y="0"/>
          <a:ext cx="0" cy="0"/>
          <a:chOff x="0" y="0"/>
          <a:chExt cx="0" cy="0"/>
        </a:xfrm>
      </p:grpSpPr>
      <p:pic>
        <p:nvPicPr>
          <p:cNvPr id="342" name="Google Shape;342;p45"/>
          <p:cNvPicPr preferRelativeResize="0"/>
          <p:nvPr/>
        </p:nvPicPr>
        <p:blipFill>
          <a:blip r:embed="rId3">
            <a:alphaModFix/>
          </a:blip>
          <a:stretch>
            <a:fillRect/>
          </a:stretch>
        </p:blipFill>
        <p:spPr>
          <a:xfrm>
            <a:off x="0" y="0"/>
            <a:ext cx="9144000" cy="5010150"/>
          </a:xfrm>
          <a:prstGeom prst="rect">
            <a:avLst/>
          </a:prstGeom>
          <a:noFill/>
          <a:ln>
            <a:noFill/>
          </a:ln>
        </p:spPr>
      </p:pic>
      <p:sp>
        <p:nvSpPr>
          <p:cNvPr id="343" name="Google Shape;343;p45"/>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p45"/>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45" name="Google Shape;345;p45"/>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 name="Shape 349"/>
        <p:cNvGrpSpPr/>
        <p:nvPr/>
      </p:nvGrpSpPr>
      <p:grpSpPr>
        <a:xfrm>
          <a:off x="0" y="0"/>
          <a:ext cx="0" cy="0"/>
          <a:chOff x="0" y="0"/>
          <a:chExt cx="0" cy="0"/>
        </a:xfrm>
      </p:grpSpPr>
      <p:pic>
        <p:nvPicPr>
          <p:cNvPr id="350" name="Google Shape;350;p46"/>
          <p:cNvPicPr preferRelativeResize="0"/>
          <p:nvPr/>
        </p:nvPicPr>
        <p:blipFill>
          <a:blip r:embed="rId3">
            <a:alphaModFix/>
          </a:blip>
          <a:stretch>
            <a:fillRect/>
          </a:stretch>
        </p:blipFill>
        <p:spPr>
          <a:xfrm>
            <a:off x="0" y="0"/>
            <a:ext cx="9144000" cy="5010151"/>
          </a:xfrm>
          <a:prstGeom prst="rect">
            <a:avLst/>
          </a:prstGeom>
          <a:noFill/>
          <a:ln>
            <a:noFill/>
          </a:ln>
        </p:spPr>
      </p:pic>
      <p:sp>
        <p:nvSpPr>
          <p:cNvPr id="351" name="Google Shape;351;p46"/>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2" name="Google Shape;352;p46"/>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53" name="Google Shape;353;p46"/>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blip>
          <a:stretch>
            <a:fillRect/>
          </a:stretch>
        </p:blipFill>
        <p:spPr>
          <a:xfrm>
            <a:off x="0" y="0"/>
            <a:ext cx="9144000" cy="5010151"/>
          </a:xfrm>
          <a:prstGeom prst="rect">
            <a:avLst/>
          </a:prstGeom>
          <a:noFill/>
          <a:ln>
            <a:noFill/>
          </a:ln>
        </p:spPr>
      </p:pic>
      <p:sp>
        <p:nvSpPr>
          <p:cNvPr id="359" name="Google Shape;359;p47"/>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0" name="Google Shape;360;p47"/>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61" name="Google Shape;361;p47"/>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21"/>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SzPts val="2800"/>
              <a:buFont typeface="Arial"/>
              <a:buNone/>
            </a:pPr>
            <a:r>
              <a:rPr b="1" lang="en-US" sz="2500">
                <a:solidFill>
                  <a:schemeClr val="lt1"/>
                </a:solidFill>
                <a:latin typeface="Century Gothic"/>
                <a:ea typeface="Century Gothic"/>
                <a:cs typeface="Century Gothic"/>
                <a:sym typeface="Century Gothic"/>
              </a:rPr>
              <a:t>{Text}</a:t>
            </a:r>
            <a:endParaRPr b="1" sz="2500">
              <a:solidFill>
                <a:schemeClr val="lt1"/>
              </a:solidFill>
              <a:latin typeface="Century Gothic"/>
              <a:ea typeface="Century Gothic"/>
              <a:cs typeface="Century Gothic"/>
              <a:sym typeface="Century Gothic"/>
            </a:endParaRPr>
          </a:p>
        </p:txBody>
      </p:sp>
      <p:sp>
        <p:nvSpPr>
          <p:cNvPr id="164" name="Google Shape;164;p2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5" name="Google Shape;165;p21"/>
          <p:cNvSpPr txBox="1"/>
          <p:nvPr/>
        </p:nvSpPr>
        <p:spPr>
          <a:xfrm>
            <a:off x="464950" y="2286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2800"/>
              <a:buFont typeface="Arial"/>
              <a:buNone/>
            </a:pPr>
            <a:r>
              <a:rPr b="1" lang="en-US" sz="2800" u="sng">
                <a:solidFill>
                  <a:schemeClr val="lt1"/>
                </a:solidFill>
                <a:latin typeface="Century Gothic"/>
                <a:ea typeface="Century Gothic"/>
                <a:cs typeface="Century Gothic"/>
                <a:sym typeface="Century Gothic"/>
              </a:rPr>
              <a:t>{Title}</a:t>
            </a:r>
            <a:endParaRPr b="1" sz="2800" u="sng">
              <a:solidFill>
                <a:schemeClr val="lt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pic>
        <p:nvPicPr>
          <p:cNvPr id="366" name="Google Shape;366;p48"/>
          <p:cNvPicPr preferRelativeResize="0"/>
          <p:nvPr/>
        </p:nvPicPr>
        <p:blipFill>
          <a:blip r:embed="rId3">
            <a:alphaModFix/>
          </a:blip>
          <a:stretch>
            <a:fillRect/>
          </a:stretch>
        </p:blipFill>
        <p:spPr>
          <a:xfrm>
            <a:off x="0" y="0"/>
            <a:ext cx="9144000" cy="5010151"/>
          </a:xfrm>
          <a:prstGeom prst="rect">
            <a:avLst/>
          </a:prstGeom>
          <a:noFill/>
          <a:ln>
            <a:noFill/>
          </a:ln>
        </p:spPr>
      </p:pic>
      <p:sp>
        <p:nvSpPr>
          <p:cNvPr id="367" name="Google Shape;367;p48"/>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8" name="Google Shape;368;p48"/>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69" name="Google Shape;369;p48"/>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 name="Shape 373"/>
        <p:cNvGrpSpPr/>
        <p:nvPr/>
      </p:nvGrpSpPr>
      <p:grpSpPr>
        <a:xfrm>
          <a:off x="0" y="0"/>
          <a:ext cx="0" cy="0"/>
          <a:chOff x="0" y="0"/>
          <a:chExt cx="0" cy="0"/>
        </a:xfrm>
      </p:grpSpPr>
      <p:pic>
        <p:nvPicPr>
          <p:cNvPr id="374" name="Google Shape;374;p49"/>
          <p:cNvPicPr preferRelativeResize="0"/>
          <p:nvPr/>
        </p:nvPicPr>
        <p:blipFill>
          <a:blip r:embed="rId3">
            <a:alphaModFix/>
          </a:blip>
          <a:stretch>
            <a:fillRect/>
          </a:stretch>
        </p:blipFill>
        <p:spPr>
          <a:xfrm>
            <a:off x="0" y="0"/>
            <a:ext cx="9144000" cy="5010151"/>
          </a:xfrm>
          <a:prstGeom prst="rect">
            <a:avLst/>
          </a:prstGeom>
          <a:noFill/>
          <a:ln>
            <a:noFill/>
          </a:ln>
        </p:spPr>
      </p:pic>
      <p:sp>
        <p:nvSpPr>
          <p:cNvPr id="375" name="Google Shape;375;p4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6" name="Google Shape;376;p49"/>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77" name="Google Shape;377;p49"/>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pic>
        <p:nvPicPr>
          <p:cNvPr id="382" name="Google Shape;382;p50"/>
          <p:cNvPicPr preferRelativeResize="0"/>
          <p:nvPr/>
        </p:nvPicPr>
        <p:blipFill>
          <a:blip r:embed="rId3">
            <a:alphaModFix/>
          </a:blip>
          <a:stretch>
            <a:fillRect/>
          </a:stretch>
        </p:blipFill>
        <p:spPr>
          <a:xfrm>
            <a:off x="0" y="0"/>
            <a:ext cx="9144000" cy="5010151"/>
          </a:xfrm>
          <a:prstGeom prst="rect">
            <a:avLst/>
          </a:prstGeom>
          <a:noFill/>
          <a:ln>
            <a:noFill/>
          </a:ln>
        </p:spPr>
      </p:pic>
      <p:sp>
        <p:nvSpPr>
          <p:cNvPr id="383" name="Google Shape;383;p5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4" name="Google Shape;384;p50"/>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85" name="Google Shape;385;p50"/>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 name="Shape 389"/>
        <p:cNvGrpSpPr/>
        <p:nvPr/>
      </p:nvGrpSpPr>
      <p:grpSpPr>
        <a:xfrm>
          <a:off x="0" y="0"/>
          <a:ext cx="0" cy="0"/>
          <a:chOff x="0" y="0"/>
          <a:chExt cx="0" cy="0"/>
        </a:xfrm>
      </p:grpSpPr>
      <p:pic>
        <p:nvPicPr>
          <p:cNvPr id="390" name="Google Shape;390;p51"/>
          <p:cNvPicPr preferRelativeResize="0"/>
          <p:nvPr/>
        </p:nvPicPr>
        <p:blipFill>
          <a:blip r:embed="rId3">
            <a:alphaModFix/>
          </a:blip>
          <a:stretch>
            <a:fillRect/>
          </a:stretch>
        </p:blipFill>
        <p:spPr>
          <a:xfrm>
            <a:off x="0" y="0"/>
            <a:ext cx="9144000" cy="5010151"/>
          </a:xfrm>
          <a:prstGeom prst="rect">
            <a:avLst/>
          </a:prstGeom>
          <a:noFill/>
          <a:ln>
            <a:noFill/>
          </a:ln>
        </p:spPr>
      </p:pic>
      <p:sp>
        <p:nvSpPr>
          <p:cNvPr id="391" name="Google Shape;391;p5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2" name="Google Shape;392;p51"/>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93" name="Google Shape;393;p51"/>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 name="Shape 397"/>
        <p:cNvGrpSpPr/>
        <p:nvPr/>
      </p:nvGrpSpPr>
      <p:grpSpPr>
        <a:xfrm>
          <a:off x="0" y="0"/>
          <a:ext cx="0" cy="0"/>
          <a:chOff x="0" y="0"/>
          <a:chExt cx="0" cy="0"/>
        </a:xfrm>
      </p:grpSpPr>
      <p:pic>
        <p:nvPicPr>
          <p:cNvPr id="398" name="Google Shape;398;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9" name="Google Shape;399;p52"/>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0" name="Google Shape;400;p52"/>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401" name="Google Shape;401;p52"/>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 name="Shape 405"/>
        <p:cNvGrpSpPr/>
        <p:nvPr/>
      </p:nvGrpSpPr>
      <p:grpSpPr>
        <a:xfrm>
          <a:off x="0" y="0"/>
          <a:ext cx="0" cy="0"/>
          <a:chOff x="0" y="0"/>
          <a:chExt cx="0" cy="0"/>
        </a:xfrm>
      </p:grpSpPr>
      <p:pic>
        <p:nvPicPr>
          <p:cNvPr id="406" name="Google Shape;406;p5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7" name="Google Shape;407;p53"/>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8" name="Google Shape;408;p53"/>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409" name="Google Shape;409;p53"/>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pic>
        <p:nvPicPr>
          <p:cNvPr id="414" name="Google Shape;414;p5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5" name="Google Shape;415;p54"/>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16" name="Google Shape;416;p54"/>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417" name="Google Shape;417;p54"/>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 name="Shape 421"/>
        <p:cNvGrpSpPr/>
        <p:nvPr/>
      </p:nvGrpSpPr>
      <p:grpSpPr>
        <a:xfrm>
          <a:off x="0" y="0"/>
          <a:ext cx="0" cy="0"/>
          <a:chOff x="0" y="0"/>
          <a:chExt cx="0" cy="0"/>
        </a:xfrm>
      </p:grpSpPr>
      <p:pic>
        <p:nvPicPr>
          <p:cNvPr id="422" name="Google Shape;422;p55"/>
          <p:cNvPicPr preferRelativeResize="0"/>
          <p:nvPr/>
        </p:nvPicPr>
        <p:blipFill>
          <a:blip r:embed="rId3">
            <a:alphaModFix/>
          </a:blip>
          <a:stretch>
            <a:fillRect/>
          </a:stretch>
        </p:blipFill>
        <p:spPr>
          <a:xfrm>
            <a:off x="0" y="0"/>
            <a:ext cx="9144000" cy="5010151"/>
          </a:xfrm>
          <a:prstGeom prst="rect">
            <a:avLst/>
          </a:prstGeom>
          <a:noFill/>
          <a:ln>
            <a:noFill/>
          </a:ln>
        </p:spPr>
      </p:pic>
      <p:sp>
        <p:nvSpPr>
          <p:cNvPr id="423" name="Google Shape;423;p55"/>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424" name="Google Shape;424;p55"/>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
        <p:nvSpPr>
          <p:cNvPr id="425" name="Google Shape;425;p55"/>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97815" y="2150730"/>
            <a:ext cx="4572000" cy="226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entury Gothic"/>
              <a:buNone/>
            </a:pPr>
            <a:r>
              <a:rPr b="1" lang="en-US" sz="2400"/>
              <a:t>{Text}</a:t>
            </a:r>
            <a:endParaRPr b="1" sz="1200" cap="none">
              <a:latin typeface="Century Gothic"/>
              <a:ea typeface="Century Gothic"/>
              <a:cs typeface="Century Gothic"/>
              <a:sym typeface="Century Gothic"/>
            </a:endParaRPr>
          </a:p>
        </p:txBody>
      </p:sp>
      <p:pic>
        <p:nvPicPr>
          <p:cNvPr descr="Image result for Flowers" id="172" name="Google Shape;172;p22"/>
          <p:cNvPicPr preferRelativeResize="0"/>
          <p:nvPr/>
        </p:nvPicPr>
        <p:blipFill rotWithShape="1">
          <a:blip r:embed="rId3">
            <a:alphaModFix/>
          </a:blip>
          <a:srcRect b="-1" l="38887" r="-1" t="0"/>
          <a:stretch/>
        </p:blipFill>
        <p:spPr>
          <a:xfrm>
            <a:off x="4389125" y="10"/>
            <a:ext cx="4754875" cy="6857990"/>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173" name="Google Shape;173;p22"/>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4" name="Google Shape;174;p22"/>
          <p:cNvSpPr txBox="1"/>
          <p:nvPr>
            <p:ph type="title"/>
          </p:nvPr>
        </p:nvSpPr>
        <p:spPr>
          <a:xfrm>
            <a:off x="97825" y="1351375"/>
            <a:ext cx="4527300" cy="7992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lt1"/>
              </a:buClr>
              <a:buSzPts val="4400"/>
              <a:buFont typeface="Century Gothic"/>
              <a:buNone/>
            </a:pPr>
            <a:r>
              <a:rPr b="1" lang="en-US" sz="2800" u="sng"/>
              <a:t>{Title}</a:t>
            </a:r>
            <a:endParaRPr b="1" sz="27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 name="Shape 178"/>
        <p:cNvGrpSpPr/>
        <p:nvPr/>
      </p:nvGrpSpPr>
      <p:grpSpPr>
        <a:xfrm>
          <a:off x="0" y="0"/>
          <a:ext cx="0" cy="0"/>
          <a:chOff x="0" y="0"/>
          <a:chExt cx="0" cy="0"/>
        </a:xfrm>
      </p:grpSpPr>
      <p:sp>
        <p:nvSpPr>
          <p:cNvPr id="179" name="Google Shape;179;p23"/>
          <p:cNvSpPr txBox="1"/>
          <p:nvPr>
            <p:ph idx="1" type="body"/>
          </p:nvPr>
        </p:nvSpPr>
        <p:spPr>
          <a:xfrm>
            <a:off x="0" y="902827"/>
            <a:ext cx="9144000" cy="469546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900"/>
              <a:buNone/>
            </a:pPr>
            <a:r>
              <a:rPr b="1" lang="en-US" sz="2900"/>
              <a:t>Our Father in heaven, </a:t>
            </a:r>
            <a:endParaRPr sz="2900"/>
          </a:p>
          <a:p>
            <a:pPr indent="0" lvl="0" marL="0" rtl="0" algn="ctr">
              <a:lnSpc>
                <a:spcPct val="100000"/>
              </a:lnSpc>
              <a:spcBef>
                <a:spcPts val="800"/>
              </a:spcBef>
              <a:spcAft>
                <a:spcPts val="0"/>
              </a:spcAft>
              <a:buClr>
                <a:schemeClr val="lt1"/>
              </a:buClr>
              <a:buSzPts val="2900"/>
              <a:buNone/>
            </a:pPr>
            <a:r>
              <a:rPr b="1" lang="en-US" sz="2900"/>
              <a:t>Hallowed be Your name. </a:t>
            </a:r>
            <a:endParaRPr sz="2900"/>
          </a:p>
          <a:p>
            <a:pPr indent="0" lvl="0" marL="0" rtl="0" algn="ctr">
              <a:lnSpc>
                <a:spcPct val="100000"/>
              </a:lnSpc>
              <a:spcBef>
                <a:spcPts val="800"/>
              </a:spcBef>
              <a:spcAft>
                <a:spcPts val="0"/>
              </a:spcAft>
              <a:buClr>
                <a:schemeClr val="lt1"/>
              </a:buClr>
              <a:buSzPts val="2900"/>
              <a:buNone/>
            </a:pPr>
            <a:r>
              <a:rPr b="1" lang="en-US" sz="2900"/>
              <a:t>Your kingdom come,</a:t>
            </a:r>
            <a:endParaRPr sz="2900"/>
          </a:p>
          <a:p>
            <a:pPr indent="0" lvl="0" marL="0" rtl="0" algn="ctr">
              <a:lnSpc>
                <a:spcPct val="100000"/>
              </a:lnSpc>
              <a:spcBef>
                <a:spcPts val="800"/>
              </a:spcBef>
              <a:spcAft>
                <a:spcPts val="0"/>
              </a:spcAft>
              <a:buClr>
                <a:schemeClr val="lt1"/>
              </a:buClr>
              <a:buSzPts val="2900"/>
              <a:buNone/>
            </a:pPr>
            <a:r>
              <a:rPr b="1" lang="en-US" sz="2900"/>
              <a:t>Your will be done,</a:t>
            </a:r>
            <a:endParaRPr sz="2900"/>
          </a:p>
          <a:p>
            <a:pPr indent="0" lvl="0" marL="0" rtl="0" algn="ctr">
              <a:lnSpc>
                <a:spcPct val="100000"/>
              </a:lnSpc>
              <a:spcBef>
                <a:spcPts val="800"/>
              </a:spcBef>
              <a:spcAft>
                <a:spcPts val="0"/>
              </a:spcAft>
              <a:buClr>
                <a:schemeClr val="lt1"/>
              </a:buClr>
              <a:buSzPts val="2900"/>
              <a:buNone/>
            </a:pPr>
            <a:r>
              <a:rPr b="1" lang="en-US" sz="2900"/>
              <a:t>On Earth as it is in heaven. </a:t>
            </a:r>
            <a:endParaRPr b="1" sz="2900"/>
          </a:p>
          <a:p>
            <a:pPr indent="0" lvl="0" marL="0" rtl="0" algn="ctr">
              <a:lnSpc>
                <a:spcPct val="100000"/>
              </a:lnSpc>
              <a:spcBef>
                <a:spcPts val="1000"/>
              </a:spcBef>
              <a:spcAft>
                <a:spcPts val="0"/>
              </a:spcAft>
              <a:buClr>
                <a:schemeClr val="lt1"/>
              </a:buClr>
              <a:buSzPts val="2900"/>
              <a:buNone/>
            </a:pPr>
            <a:r>
              <a:rPr b="1" lang="en-US" sz="2900"/>
              <a:t>Give us this day our daily bread.</a:t>
            </a:r>
            <a:endParaRPr b="1" sz="2900"/>
          </a:p>
          <a:p>
            <a:pPr indent="0" lvl="0" marL="0" rtl="0" algn="l">
              <a:lnSpc>
                <a:spcPct val="90000"/>
              </a:lnSpc>
              <a:spcBef>
                <a:spcPts val="800"/>
              </a:spcBef>
              <a:spcAft>
                <a:spcPts val="0"/>
              </a:spcAft>
              <a:buClr>
                <a:schemeClr val="lt1"/>
              </a:buClr>
              <a:buSzPts val="2900"/>
              <a:buNone/>
            </a:pPr>
            <a:r>
              <a:t/>
            </a:r>
            <a:endParaRPr sz="2900"/>
          </a:p>
        </p:txBody>
      </p:sp>
      <p:sp>
        <p:nvSpPr>
          <p:cNvPr id="180" name="Google Shape;180;p23"/>
          <p:cNvSpPr txBox="1"/>
          <p:nvPr>
            <p:ph type="title"/>
          </p:nvPr>
        </p:nvSpPr>
        <p:spPr>
          <a:xfrm>
            <a:off x="0" y="52325"/>
            <a:ext cx="9144000" cy="106522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US" u="sng">
                <a:solidFill>
                  <a:srgbClr val="FFFFFF"/>
                </a:solidFill>
              </a:rPr>
              <a:t>THE LORD’S PRAYER</a:t>
            </a:r>
            <a:endParaRPr/>
          </a:p>
        </p:txBody>
      </p:sp>
      <p:sp>
        <p:nvSpPr>
          <p:cNvPr id="181" name="Google Shape;181;p23"/>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sp>
        <p:nvSpPr>
          <p:cNvPr id="186" name="Google Shape;186;p24"/>
          <p:cNvSpPr txBox="1"/>
          <p:nvPr>
            <p:ph idx="1" type="body"/>
          </p:nvPr>
        </p:nvSpPr>
        <p:spPr>
          <a:xfrm>
            <a:off x="0" y="902827"/>
            <a:ext cx="9144000" cy="4695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900"/>
              <a:buFont typeface="Arial"/>
              <a:buNone/>
            </a:pPr>
            <a:r>
              <a:rPr b="1" lang="en-US" sz="2900"/>
              <a:t>And forgive us our debts, </a:t>
            </a:r>
            <a:endParaRPr/>
          </a:p>
          <a:p>
            <a:pPr indent="0" lvl="0" marL="0" rtl="0" algn="ctr">
              <a:lnSpc>
                <a:spcPct val="100000"/>
              </a:lnSpc>
              <a:spcBef>
                <a:spcPts val="800"/>
              </a:spcBef>
              <a:spcAft>
                <a:spcPts val="0"/>
              </a:spcAft>
              <a:buClr>
                <a:schemeClr val="lt1"/>
              </a:buClr>
              <a:buSzPts val="2900"/>
              <a:buFont typeface="Arial"/>
              <a:buNone/>
            </a:pPr>
            <a:r>
              <a:rPr b="1" lang="en-US" sz="2900"/>
              <a:t>as we also have forgiven our debtors. </a:t>
            </a:r>
            <a:endParaRPr/>
          </a:p>
          <a:p>
            <a:pPr indent="0" lvl="0" marL="0" rtl="0" algn="ctr">
              <a:lnSpc>
                <a:spcPct val="100000"/>
              </a:lnSpc>
              <a:spcBef>
                <a:spcPts val="800"/>
              </a:spcBef>
              <a:spcAft>
                <a:spcPts val="0"/>
              </a:spcAft>
              <a:buClr>
                <a:schemeClr val="lt1"/>
              </a:buClr>
              <a:buSzPts val="2900"/>
              <a:buFont typeface="Arial"/>
              <a:buNone/>
            </a:pPr>
            <a:r>
              <a:rPr b="1" lang="en-US" sz="2900"/>
              <a:t>And lead us not into temptation, </a:t>
            </a:r>
            <a:endParaRPr/>
          </a:p>
          <a:p>
            <a:pPr indent="0" lvl="0" marL="0" rtl="0" algn="ctr">
              <a:lnSpc>
                <a:spcPct val="100000"/>
              </a:lnSpc>
              <a:spcBef>
                <a:spcPts val="800"/>
              </a:spcBef>
              <a:spcAft>
                <a:spcPts val="0"/>
              </a:spcAft>
              <a:buClr>
                <a:schemeClr val="lt1"/>
              </a:buClr>
              <a:buSzPts val="2900"/>
              <a:buFont typeface="Arial"/>
              <a:buNone/>
            </a:pPr>
            <a:r>
              <a:rPr b="1" lang="en-US" sz="2900"/>
              <a:t>but deliver us from evil. </a:t>
            </a:r>
            <a:endParaRPr/>
          </a:p>
          <a:p>
            <a:pPr indent="0" lvl="0" marL="0" rtl="0" algn="ctr">
              <a:lnSpc>
                <a:spcPct val="100000"/>
              </a:lnSpc>
              <a:spcBef>
                <a:spcPts val="800"/>
              </a:spcBef>
              <a:spcAft>
                <a:spcPts val="0"/>
              </a:spcAft>
              <a:buClr>
                <a:schemeClr val="lt1"/>
              </a:buClr>
              <a:buSzPts val="2900"/>
              <a:buFont typeface="Arial"/>
              <a:buNone/>
            </a:pPr>
            <a:r>
              <a:rPr b="1" lang="en-US" sz="2900"/>
              <a:t>For Yours is the kingdom, the power, </a:t>
            </a:r>
            <a:endParaRPr/>
          </a:p>
          <a:p>
            <a:pPr indent="0" lvl="0" marL="0" rtl="0" algn="ctr">
              <a:lnSpc>
                <a:spcPct val="100000"/>
              </a:lnSpc>
              <a:spcBef>
                <a:spcPts val="800"/>
              </a:spcBef>
              <a:spcAft>
                <a:spcPts val="0"/>
              </a:spcAft>
              <a:buClr>
                <a:schemeClr val="lt1"/>
              </a:buClr>
              <a:buSzPts val="2900"/>
              <a:buFont typeface="Arial"/>
              <a:buNone/>
            </a:pPr>
            <a:r>
              <a:rPr b="1" lang="en-US" sz="2900"/>
              <a:t>the glory, forever.</a:t>
            </a:r>
            <a:endParaRPr/>
          </a:p>
          <a:p>
            <a:pPr indent="0" lvl="0" marL="0" rtl="0" algn="ctr">
              <a:lnSpc>
                <a:spcPct val="100000"/>
              </a:lnSpc>
              <a:spcBef>
                <a:spcPts val="800"/>
              </a:spcBef>
              <a:spcAft>
                <a:spcPts val="0"/>
              </a:spcAft>
              <a:buClr>
                <a:schemeClr val="lt1"/>
              </a:buClr>
              <a:buSzPts val="2900"/>
              <a:buFont typeface="Arial"/>
              <a:buNone/>
            </a:pPr>
            <a:r>
              <a:rPr b="1" lang="en-US" sz="2900"/>
              <a:t>Amen</a:t>
            </a:r>
            <a:endParaRPr/>
          </a:p>
          <a:p>
            <a:pPr indent="0" lvl="0" marL="0" rtl="0" algn="l">
              <a:lnSpc>
                <a:spcPct val="100000"/>
              </a:lnSpc>
              <a:spcBef>
                <a:spcPts val="800"/>
              </a:spcBef>
              <a:spcAft>
                <a:spcPts val="0"/>
              </a:spcAft>
              <a:buClr>
                <a:schemeClr val="lt1"/>
              </a:buClr>
              <a:buSzPts val="2900"/>
              <a:buNone/>
            </a:pPr>
            <a:r>
              <a:t/>
            </a:r>
            <a:endParaRPr sz="2900"/>
          </a:p>
          <a:p>
            <a:pPr indent="0" lvl="0" marL="0" rtl="0" algn="l">
              <a:lnSpc>
                <a:spcPct val="90000"/>
              </a:lnSpc>
              <a:spcBef>
                <a:spcPts val="800"/>
              </a:spcBef>
              <a:spcAft>
                <a:spcPts val="0"/>
              </a:spcAft>
              <a:buClr>
                <a:schemeClr val="lt1"/>
              </a:buClr>
              <a:buSzPts val="2900"/>
              <a:buNone/>
            </a:pPr>
            <a:r>
              <a:t/>
            </a:r>
            <a:endParaRPr b="1" sz="2900"/>
          </a:p>
        </p:txBody>
      </p:sp>
      <p:sp>
        <p:nvSpPr>
          <p:cNvPr id="187" name="Google Shape;187;p24"/>
          <p:cNvSpPr txBox="1"/>
          <p:nvPr>
            <p:ph type="title"/>
          </p:nvPr>
        </p:nvSpPr>
        <p:spPr>
          <a:xfrm>
            <a:off x="0" y="52325"/>
            <a:ext cx="9144000" cy="1065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US" u="sng">
                <a:solidFill>
                  <a:srgbClr val="FFFFFF"/>
                </a:solidFill>
              </a:rPr>
              <a:t>THE LORD’S PRAYER</a:t>
            </a:r>
            <a:endParaRPr/>
          </a:p>
        </p:txBody>
      </p:sp>
      <p:sp>
        <p:nvSpPr>
          <p:cNvPr id="188" name="Google Shape;188;p24"/>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5"/>
          <p:cNvSpPr txBox="1"/>
          <p:nvPr>
            <p:ph type="ctrTitle"/>
          </p:nvPr>
        </p:nvSpPr>
        <p:spPr>
          <a:xfrm>
            <a:off x="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Font typeface="Century Gothic"/>
              <a:buNone/>
            </a:pPr>
            <a:r>
              <a:rPr b="1" lang="en-US" sz="6700">
                <a:solidFill>
                  <a:srgbClr val="FFFFFF"/>
                </a:solidFill>
              </a:rPr>
              <a:t>HOLY COMMUNION</a:t>
            </a:r>
            <a:endParaRPr sz="5500"/>
          </a:p>
        </p:txBody>
      </p:sp>
      <p:sp>
        <p:nvSpPr>
          <p:cNvPr id="194" name="Google Shape;194;p25"/>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 name="Shape 198"/>
        <p:cNvGrpSpPr/>
        <p:nvPr/>
      </p:nvGrpSpPr>
      <p:grpSpPr>
        <a:xfrm>
          <a:off x="0" y="0"/>
          <a:ext cx="0" cy="0"/>
          <a:chOff x="0" y="0"/>
          <a:chExt cx="0" cy="0"/>
        </a:xfrm>
      </p:grpSpPr>
      <p:sp>
        <p:nvSpPr>
          <p:cNvPr id="199" name="Google Shape;199;p26"/>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23</a:t>
            </a:r>
            <a:r>
              <a:rPr b="1" lang="en-US" sz="2500">
                <a:solidFill>
                  <a:schemeClr val="lt1"/>
                </a:solidFill>
                <a:latin typeface="Century Gothic"/>
                <a:ea typeface="Century Gothic"/>
                <a:cs typeface="Century Gothic"/>
                <a:sym typeface="Century Gothic"/>
              </a:rPr>
              <a:t>  For I received from the Lord what I also</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delivered to you, that the Lord Jesus on the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night when he was betrayed took bread,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24</a:t>
            </a:r>
            <a:r>
              <a:rPr b="1" lang="en-US" sz="2500">
                <a:solidFill>
                  <a:schemeClr val="lt1"/>
                </a:solidFill>
                <a:latin typeface="Century Gothic"/>
                <a:ea typeface="Century Gothic"/>
                <a:cs typeface="Century Gothic"/>
                <a:sym typeface="Century Gothic"/>
              </a:rPr>
              <a:t>  and when he had given thanks, he broke it, and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said, “This is my body, which is for you. Do</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this in remembrance of me.”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00" name="Google Shape;200;p26"/>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1" name="Google Shape;201;p26"/>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sp>
        <p:nvSpPr>
          <p:cNvPr id="206" name="Google Shape;206;p27"/>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25</a:t>
            </a:r>
            <a:r>
              <a:rPr b="1" lang="en-US" sz="2500">
                <a:solidFill>
                  <a:schemeClr val="lt1"/>
                </a:solidFill>
                <a:latin typeface="Century Gothic"/>
                <a:ea typeface="Century Gothic"/>
                <a:cs typeface="Century Gothic"/>
                <a:sym typeface="Century Gothic"/>
              </a:rPr>
              <a:t>  In the same way also he took the cup, after</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supper, saying, “This cup is the new covenant in</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my blood. Do this, as often as you drink it, in</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remembrance of me.”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26</a:t>
            </a:r>
            <a:r>
              <a:rPr b="1" lang="en-US" sz="2500">
                <a:solidFill>
                  <a:schemeClr val="lt1"/>
                </a:solidFill>
                <a:latin typeface="Century Gothic"/>
                <a:ea typeface="Century Gothic"/>
                <a:cs typeface="Century Gothic"/>
                <a:sym typeface="Century Gothic"/>
              </a:rPr>
              <a:t>  For as often as you eat this bread and drink the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cup, you proclaim the Lord’s death until 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comes.</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07" name="Google Shape;207;p27"/>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8" name="Google Shape;208;p27"/>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